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147140360" r:id="rId2"/>
  </p:sldIdLst>
  <p:sldSz cx="10691813" cy="7559675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368" userDrawn="1">
          <p15:clr>
            <a:srgbClr val="A4A3A4"/>
          </p15:clr>
        </p15:guide>
        <p15:guide id="3" orient="horz" pos="317" userDrawn="1">
          <p15:clr>
            <a:srgbClr val="A4A3A4"/>
          </p15:clr>
        </p15:guide>
        <p15:guide id="5" pos="6543" userDrawn="1">
          <p15:clr>
            <a:srgbClr val="A4A3A4"/>
          </p15:clr>
        </p15:guide>
        <p15:guide id="7" orient="horz" pos="4558" userDrawn="1">
          <p15:clr>
            <a:srgbClr val="A4A3A4"/>
          </p15:clr>
        </p15:guide>
        <p15:guide id="8" orient="horz" pos="476" userDrawn="1">
          <p15:clr>
            <a:srgbClr val="A4A3A4"/>
          </p15:clr>
        </p15:guide>
        <p15:guide id="9" pos="192" userDrawn="1">
          <p15:clr>
            <a:srgbClr val="A4A3A4"/>
          </p15:clr>
        </p15:guide>
        <p15:guide id="10" orient="horz" pos="224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ASUYUKI AIZAWA" initials="YA" lastIdx="1" clrIdx="0"/>
  <p:cmAuthor id="2" name="小沼 善博" initials="小沼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385723"/>
    <a:srgbClr val="002060"/>
    <a:srgbClr val="DEEBF7"/>
    <a:srgbClr val="FF9999"/>
    <a:srgbClr val="CCCCFF"/>
    <a:srgbClr val="CCFF99"/>
    <a:srgbClr val="FFFFCC"/>
    <a:srgbClr val="D8BEDA"/>
    <a:srgbClr val="57B1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中間スタイル 3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40" autoAdjust="0"/>
    <p:restoredTop sz="95721" autoAdjust="0"/>
  </p:normalViewPr>
  <p:slideViewPr>
    <p:cSldViewPr snapToGrid="0">
      <p:cViewPr varScale="1">
        <p:scale>
          <a:sx n="79" d="100"/>
          <a:sy n="79" d="100"/>
        </p:scale>
        <p:origin x="1435" y="86"/>
      </p:cViewPr>
      <p:guideLst>
        <p:guide pos="3368"/>
        <p:guide orient="horz" pos="317"/>
        <p:guide pos="6543"/>
        <p:guide orient="horz" pos="4558"/>
        <p:guide orient="horz" pos="476"/>
        <p:guide pos="192"/>
        <p:guide orient="horz" pos="224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787" cy="498693"/>
          </a:xfrm>
          <a:prstGeom prst="rect">
            <a:avLst/>
          </a:prstGeom>
        </p:spPr>
        <p:txBody>
          <a:bodyPr vert="horz" lIns="92236" tIns="46118" rIns="92236" bIns="46118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2236" tIns="46118" rIns="92236" bIns="46118" rtlCol="0"/>
          <a:lstStyle>
            <a:lvl1pPr algn="r">
              <a:defRPr sz="1200"/>
            </a:lvl1pPr>
          </a:lstStyle>
          <a:p>
            <a:fld id="{4EF62ED0-CCA5-4FA5-AF5F-7C8BF23E02E7}" type="datetimeFigureOut">
              <a:rPr kumimoji="1" lang="ja-JP" altLang="en-US" smtClean="0"/>
              <a:t>2023/2/13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031875" y="1243013"/>
            <a:ext cx="4743450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36" tIns="46118" rIns="92236" bIns="46118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1" y="4783307"/>
            <a:ext cx="5445760" cy="3913615"/>
          </a:xfrm>
          <a:prstGeom prst="rect">
            <a:avLst/>
          </a:prstGeom>
        </p:spPr>
        <p:txBody>
          <a:bodyPr vert="horz" lIns="92236" tIns="46118" rIns="92236" bIns="46118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40647"/>
            <a:ext cx="2949787" cy="498692"/>
          </a:xfrm>
          <a:prstGeom prst="rect">
            <a:avLst/>
          </a:prstGeom>
        </p:spPr>
        <p:txBody>
          <a:bodyPr vert="horz" lIns="92236" tIns="46118" rIns="92236" bIns="46118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2236" tIns="46118" rIns="92236" bIns="46118" rtlCol="0" anchor="b"/>
          <a:lstStyle>
            <a:lvl1pPr algn="r">
              <a:defRPr sz="1200"/>
            </a:lvl1pPr>
          </a:lstStyle>
          <a:p>
            <a:fld id="{1CEDBFAB-0CA7-4D54-9300-B25359142A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9612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86989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/>
          <a:lstStyle>
            <a:lvl1pPr>
              <a:defRPr>
                <a:latin typeface="Yu Gothic UI" panose="020B0500000000000000" pitchFamily="50" charset="-128"/>
                <a:ea typeface="Yu Gothic UI" panose="020B0500000000000000" pitchFamily="50" charset="-128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Yu Gothic UI" panose="020B0500000000000000" pitchFamily="50" charset="-128"/>
              </a:defRPr>
            </a:lvl1pPr>
            <a:lvl2pPr>
              <a:defRPr>
                <a:latin typeface="Yu Gothic UI" panose="020B0500000000000000" pitchFamily="50" charset="-128"/>
              </a:defRPr>
            </a:lvl2pPr>
            <a:lvl3pPr>
              <a:defRPr>
                <a:latin typeface="Yu Gothic UI" panose="020B0500000000000000" pitchFamily="50" charset="-128"/>
              </a:defRPr>
            </a:lvl3pPr>
            <a:lvl4pPr>
              <a:defRPr>
                <a:latin typeface="Yu Gothic UI" panose="020B0500000000000000" pitchFamily="50" charset="-128"/>
              </a:defRPr>
            </a:lvl4pPr>
            <a:lvl5pPr>
              <a:defRPr>
                <a:latin typeface="Yu Gothic UI" panose="020B0500000000000000" pitchFamily="50" charset="-128"/>
              </a:defRPr>
            </a:lvl5pPr>
          </a:lstStyle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/>
          <a:lstStyle>
            <a:lvl1pPr>
              <a:defRPr>
                <a:latin typeface="Yu Gothic UI" panose="020B0500000000000000" pitchFamily="50" charset="-128"/>
              </a:defRPr>
            </a:lvl1pPr>
          </a:lstStyle>
          <a:p>
            <a:fld id="{937706E8-12A8-4B48-909C-673145401CAE}" type="datetimeFigureOut">
              <a:rPr kumimoji="1" lang="ja-JP" altLang="en-US" smtClean="0"/>
              <a:pPr/>
              <a:t>2023/2/13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/>
          <a:lstStyle>
            <a:lvl1pPr>
              <a:defRPr>
                <a:latin typeface="Yu Gothic UI" panose="020B0500000000000000" pitchFamily="50" charset="-128"/>
              </a:defRPr>
            </a:lvl1pPr>
          </a:lstStyle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70823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Yu Gothic UI" panose="020B0500000000000000" pitchFamily="50" charset="-128"/>
                <a:ea typeface="Yu Gothic UI" panose="020B0500000000000000" pitchFamily="50" charset="-128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Yu Gothic UI" panose="020B0500000000000000" pitchFamily="50" charset="-128"/>
              </a:defRPr>
            </a:lvl1pPr>
            <a:lvl2pPr>
              <a:defRPr>
                <a:latin typeface="Yu Gothic UI" panose="020B0500000000000000" pitchFamily="50" charset="-128"/>
              </a:defRPr>
            </a:lvl2pPr>
            <a:lvl3pPr>
              <a:defRPr>
                <a:latin typeface="Yu Gothic UI" panose="020B0500000000000000" pitchFamily="50" charset="-128"/>
              </a:defRPr>
            </a:lvl3pPr>
            <a:lvl4pPr>
              <a:defRPr>
                <a:latin typeface="Yu Gothic UI" panose="020B0500000000000000" pitchFamily="50" charset="-128"/>
              </a:defRPr>
            </a:lvl4pPr>
            <a:lvl5pPr>
              <a:defRPr>
                <a:latin typeface="Yu Gothic UI" panose="020B0500000000000000" pitchFamily="50" charset="-128"/>
              </a:defRPr>
            </a:lvl5pPr>
          </a:lstStyle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/>
          <a:lstStyle>
            <a:lvl1pPr>
              <a:defRPr>
                <a:latin typeface="Yu Gothic UI" panose="020B0500000000000000" pitchFamily="50" charset="-128"/>
              </a:defRPr>
            </a:lvl1pPr>
          </a:lstStyle>
          <a:p>
            <a:fld id="{937706E8-12A8-4B48-909C-673145401CAE}" type="datetimeFigureOut">
              <a:rPr kumimoji="1" lang="ja-JP" altLang="en-US" smtClean="0"/>
              <a:pPr/>
              <a:t>2023/2/13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/>
          <a:lstStyle>
            <a:lvl1pPr>
              <a:defRPr>
                <a:latin typeface="Yu Gothic UI" panose="020B0500000000000000" pitchFamily="50" charset="-128"/>
              </a:defRPr>
            </a:lvl1pPr>
          </a:lstStyle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674763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/>
          <a:lstStyle>
            <a:lvl1pPr>
              <a:defRPr>
                <a:latin typeface="Yu Gothic UI" panose="020B0500000000000000" pitchFamily="50" charset="-128"/>
                <a:ea typeface="Yu Gothic UI" panose="020B0500000000000000" pitchFamily="50" charset="-128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/>
          <a:lstStyle>
            <a:lvl1pPr>
              <a:defRPr>
                <a:latin typeface="Yu Gothic UI" panose="020B0500000000000000" pitchFamily="50" charset="-128"/>
              </a:defRPr>
            </a:lvl1pPr>
            <a:lvl2pPr>
              <a:defRPr>
                <a:latin typeface="Yu Gothic UI" panose="020B0500000000000000" pitchFamily="50" charset="-128"/>
              </a:defRPr>
            </a:lvl2pPr>
            <a:lvl3pPr>
              <a:defRPr>
                <a:latin typeface="Yu Gothic UI" panose="020B0500000000000000" pitchFamily="50" charset="-128"/>
              </a:defRPr>
            </a:lvl3pPr>
            <a:lvl4pPr>
              <a:defRPr>
                <a:latin typeface="Yu Gothic UI" panose="020B0500000000000000" pitchFamily="50" charset="-128"/>
              </a:defRPr>
            </a:lvl4pPr>
            <a:lvl5pPr>
              <a:defRPr>
                <a:latin typeface="Yu Gothic UI" panose="020B0500000000000000" pitchFamily="50" charset="-128"/>
              </a:defRPr>
            </a:lvl5pPr>
          </a:lstStyle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/>
          <a:lstStyle>
            <a:lvl1pPr>
              <a:defRPr>
                <a:latin typeface="Yu Gothic UI" panose="020B0500000000000000" pitchFamily="50" charset="-128"/>
              </a:defRPr>
            </a:lvl1pPr>
          </a:lstStyle>
          <a:p>
            <a:fld id="{937706E8-12A8-4B48-909C-673145401CAE}" type="datetimeFigureOut">
              <a:rPr kumimoji="1" lang="ja-JP" altLang="en-US" smtClean="0"/>
              <a:pPr/>
              <a:t>2023/2/13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/>
          <a:lstStyle>
            <a:lvl1pPr>
              <a:defRPr>
                <a:latin typeface="Yu Gothic UI" panose="020B0500000000000000" pitchFamily="50" charset="-128"/>
              </a:defRPr>
            </a:lvl1pPr>
          </a:lstStyle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03192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  <a:prstGeom prst="rect">
            <a:avLst/>
          </a:prstGeom>
        </p:spPr>
        <p:txBody>
          <a:bodyPr anchor="b"/>
          <a:lstStyle>
            <a:lvl1pPr>
              <a:defRPr sz="6614">
                <a:latin typeface="Yu Gothic UI" panose="020B0500000000000000" pitchFamily="50" charset="-128"/>
                <a:ea typeface="Yu Gothic UI" panose="020B0500000000000000" pitchFamily="50" charset="-128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  <a:latin typeface="Yu Gothic UI" panose="020B0500000000000000" pitchFamily="50" charset="-128"/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/>
          <a:lstStyle>
            <a:lvl1pPr>
              <a:defRPr>
                <a:latin typeface="Yu Gothic UI" panose="020B0500000000000000" pitchFamily="50" charset="-128"/>
              </a:defRPr>
            </a:lvl1pPr>
          </a:lstStyle>
          <a:p>
            <a:fld id="{937706E8-12A8-4B48-909C-673145401CAE}" type="datetimeFigureOut">
              <a:rPr kumimoji="1" lang="ja-JP" altLang="en-US" smtClean="0"/>
              <a:pPr/>
              <a:t>2023/2/13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/>
          <a:lstStyle>
            <a:lvl1pPr>
              <a:defRPr>
                <a:latin typeface="Yu Gothic UI" panose="020B0500000000000000" pitchFamily="50" charset="-128"/>
              </a:defRPr>
            </a:lvl1pPr>
          </a:lstStyle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17825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/>
          <a:lstStyle>
            <a:lvl1pPr>
              <a:defRPr>
                <a:latin typeface="Yu Gothic UI" panose="020B0500000000000000" pitchFamily="50" charset="-128"/>
                <a:ea typeface="Yu Gothic UI" panose="020B0500000000000000" pitchFamily="50" charset="-128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  <a:prstGeom prst="rect">
            <a:avLst/>
          </a:prstGeom>
        </p:spPr>
        <p:txBody>
          <a:bodyPr/>
          <a:lstStyle>
            <a:lvl1pPr>
              <a:defRPr>
                <a:latin typeface="Yu Gothic UI" panose="020B0500000000000000" pitchFamily="50" charset="-128"/>
              </a:defRPr>
            </a:lvl1pPr>
            <a:lvl2pPr>
              <a:defRPr>
                <a:latin typeface="Yu Gothic UI" panose="020B0500000000000000" pitchFamily="50" charset="-128"/>
              </a:defRPr>
            </a:lvl2pPr>
            <a:lvl3pPr>
              <a:defRPr>
                <a:latin typeface="Yu Gothic UI" panose="020B0500000000000000" pitchFamily="50" charset="-128"/>
              </a:defRPr>
            </a:lvl3pPr>
            <a:lvl4pPr>
              <a:defRPr>
                <a:latin typeface="Yu Gothic UI" panose="020B0500000000000000" pitchFamily="50" charset="-128"/>
              </a:defRPr>
            </a:lvl4pPr>
            <a:lvl5pPr>
              <a:defRPr>
                <a:latin typeface="Yu Gothic UI" panose="020B0500000000000000" pitchFamily="50" charset="-128"/>
              </a:defRPr>
            </a:lvl5pPr>
          </a:lstStyle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  <a:prstGeom prst="rect">
            <a:avLst/>
          </a:prstGeom>
        </p:spPr>
        <p:txBody>
          <a:bodyPr/>
          <a:lstStyle>
            <a:lvl1pPr>
              <a:defRPr>
                <a:latin typeface="Yu Gothic UI" panose="020B0500000000000000" pitchFamily="50" charset="-128"/>
              </a:defRPr>
            </a:lvl1pPr>
            <a:lvl2pPr>
              <a:defRPr>
                <a:latin typeface="Yu Gothic UI" panose="020B0500000000000000" pitchFamily="50" charset="-128"/>
              </a:defRPr>
            </a:lvl2pPr>
            <a:lvl3pPr>
              <a:defRPr>
                <a:latin typeface="Yu Gothic UI" panose="020B0500000000000000" pitchFamily="50" charset="-128"/>
              </a:defRPr>
            </a:lvl3pPr>
            <a:lvl4pPr>
              <a:defRPr>
                <a:latin typeface="Yu Gothic UI" panose="020B0500000000000000" pitchFamily="50" charset="-128"/>
              </a:defRPr>
            </a:lvl4pPr>
            <a:lvl5pPr>
              <a:defRPr>
                <a:latin typeface="Yu Gothic UI" panose="020B0500000000000000" pitchFamily="50" charset="-128"/>
              </a:defRPr>
            </a:lvl5pPr>
          </a:lstStyle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/>
          <a:lstStyle>
            <a:lvl1pPr>
              <a:defRPr>
                <a:latin typeface="Yu Gothic UI" panose="020B0500000000000000" pitchFamily="50" charset="-128"/>
              </a:defRPr>
            </a:lvl1pPr>
          </a:lstStyle>
          <a:p>
            <a:fld id="{937706E8-12A8-4B48-909C-673145401CAE}" type="datetimeFigureOut">
              <a:rPr kumimoji="1" lang="ja-JP" altLang="en-US" smtClean="0"/>
              <a:pPr/>
              <a:t>2023/2/13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/>
          <a:lstStyle>
            <a:lvl1pPr>
              <a:defRPr>
                <a:latin typeface="Yu Gothic UI" panose="020B0500000000000000" pitchFamily="50" charset="-128"/>
              </a:defRPr>
            </a:lvl1pPr>
          </a:lstStyle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77485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  <a:prstGeom prst="rect">
            <a:avLst/>
          </a:prstGeom>
        </p:spPr>
        <p:txBody>
          <a:bodyPr/>
          <a:lstStyle>
            <a:lvl1pPr>
              <a:defRPr>
                <a:latin typeface="Yu Gothic UI" panose="020B0500000000000000" pitchFamily="50" charset="-128"/>
                <a:ea typeface="Yu Gothic UI" panose="020B0500000000000000" pitchFamily="50" charset="-128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46" b="1">
                <a:latin typeface="Yu Gothic UI" panose="020B0500000000000000" pitchFamily="50" charset="-128"/>
              </a:defRPr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  <a:prstGeom prst="rect">
            <a:avLst/>
          </a:prstGeom>
        </p:spPr>
        <p:txBody>
          <a:bodyPr/>
          <a:lstStyle>
            <a:lvl1pPr>
              <a:defRPr>
                <a:latin typeface="Yu Gothic UI" panose="020B0500000000000000" pitchFamily="50" charset="-128"/>
              </a:defRPr>
            </a:lvl1pPr>
            <a:lvl2pPr>
              <a:defRPr>
                <a:latin typeface="Yu Gothic UI" panose="020B0500000000000000" pitchFamily="50" charset="-128"/>
              </a:defRPr>
            </a:lvl2pPr>
            <a:lvl3pPr>
              <a:defRPr>
                <a:latin typeface="Yu Gothic UI" panose="020B0500000000000000" pitchFamily="50" charset="-128"/>
              </a:defRPr>
            </a:lvl3pPr>
            <a:lvl4pPr>
              <a:defRPr>
                <a:latin typeface="Yu Gothic UI" panose="020B0500000000000000" pitchFamily="50" charset="-128"/>
              </a:defRPr>
            </a:lvl4pPr>
            <a:lvl5pPr>
              <a:defRPr>
                <a:latin typeface="Yu Gothic UI" panose="020B0500000000000000" pitchFamily="50" charset="-128"/>
              </a:defRPr>
            </a:lvl5pPr>
          </a:lstStyle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46" b="1">
                <a:latin typeface="Yu Gothic UI" panose="020B0500000000000000" pitchFamily="50" charset="-128"/>
              </a:defRPr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  <a:prstGeom prst="rect">
            <a:avLst/>
          </a:prstGeom>
        </p:spPr>
        <p:txBody>
          <a:bodyPr/>
          <a:lstStyle>
            <a:lvl1pPr>
              <a:defRPr>
                <a:latin typeface="Yu Gothic UI" panose="020B0500000000000000" pitchFamily="50" charset="-128"/>
              </a:defRPr>
            </a:lvl1pPr>
            <a:lvl2pPr>
              <a:defRPr>
                <a:latin typeface="Yu Gothic UI" panose="020B0500000000000000" pitchFamily="50" charset="-128"/>
              </a:defRPr>
            </a:lvl2pPr>
            <a:lvl3pPr>
              <a:defRPr>
                <a:latin typeface="Yu Gothic UI" panose="020B0500000000000000" pitchFamily="50" charset="-128"/>
              </a:defRPr>
            </a:lvl3pPr>
            <a:lvl4pPr>
              <a:defRPr>
                <a:latin typeface="Yu Gothic UI" panose="020B0500000000000000" pitchFamily="50" charset="-128"/>
              </a:defRPr>
            </a:lvl4pPr>
            <a:lvl5pPr>
              <a:defRPr>
                <a:latin typeface="Yu Gothic UI" panose="020B0500000000000000" pitchFamily="50" charset="-128"/>
              </a:defRPr>
            </a:lvl5pPr>
          </a:lstStyle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/>
          <a:lstStyle>
            <a:lvl1pPr>
              <a:defRPr>
                <a:latin typeface="Yu Gothic UI" panose="020B0500000000000000" pitchFamily="50" charset="-128"/>
              </a:defRPr>
            </a:lvl1pPr>
          </a:lstStyle>
          <a:p>
            <a:fld id="{937706E8-12A8-4B48-909C-673145401CAE}" type="datetimeFigureOut">
              <a:rPr kumimoji="1" lang="ja-JP" altLang="en-US" smtClean="0"/>
              <a:pPr/>
              <a:t>2023/2/13</a:t>
            </a:fld>
            <a:endParaRPr kumimoji="1" lang="ja-JP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/>
          <a:lstStyle>
            <a:lvl1pPr>
              <a:defRPr>
                <a:latin typeface="Yu Gothic UI" panose="020B0500000000000000" pitchFamily="50" charset="-128"/>
              </a:defRPr>
            </a:lvl1pPr>
          </a:lstStyle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119443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/>
          <a:lstStyle>
            <a:lvl1pPr>
              <a:defRPr>
                <a:latin typeface="Yu Gothic UI" panose="020B0500000000000000" pitchFamily="50" charset="-128"/>
                <a:ea typeface="Yu Gothic UI" panose="020B0500000000000000" pitchFamily="50" charset="-128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/>
          <a:lstStyle>
            <a:lvl1pPr>
              <a:defRPr>
                <a:latin typeface="Yu Gothic UI" panose="020B0500000000000000" pitchFamily="50" charset="-128"/>
              </a:defRPr>
            </a:lvl1pPr>
          </a:lstStyle>
          <a:p>
            <a:fld id="{937706E8-12A8-4B48-909C-673145401CAE}" type="datetimeFigureOut">
              <a:rPr kumimoji="1" lang="ja-JP" altLang="en-US" smtClean="0"/>
              <a:pPr/>
              <a:t>2023/2/13</a:t>
            </a:fld>
            <a:endParaRPr kumimoji="1" lang="ja-JP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/>
          <a:lstStyle>
            <a:lvl1pPr>
              <a:defRPr>
                <a:latin typeface="Yu Gothic UI" panose="020B0500000000000000" pitchFamily="50" charset="-128"/>
              </a:defRPr>
            </a:lvl1pPr>
          </a:lstStyle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210291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/>
          <a:lstStyle>
            <a:lvl1pPr>
              <a:defRPr>
                <a:latin typeface="Yu Gothic UI" panose="020B0500000000000000" pitchFamily="50" charset="-128"/>
              </a:defRPr>
            </a:lvl1pPr>
          </a:lstStyle>
          <a:p>
            <a:fld id="{937706E8-12A8-4B48-909C-673145401CAE}" type="datetimeFigureOut">
              <a:rPr kumimoji="1" lang="ja-JP" altLang="en-US" smtClean="0"/>
              <a:pPr/>
              <a:t>2023/2/13</a:t>
            </a:fld>
            <a:endParaRPr kumimoji="1" lang="ja-JP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/>
          <a:lstStyle>
            <a:lvl1pPr>
              <a:defRPr>
                <a:latin typeface="Yu Gothic UI" panose="020B0500000000000000" pitchFamily="50" charset="-128"/>
              </a:defRPr>
            </a:lvl1pPr>
          </a:lstStyle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239332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  <a:prstGeom prst="rect">
            <a:avLst/>
          </a:prstGeom>
        </p:spPr>
        <p:txBody>
          <a:bodyPr anchor="b"/>
          <a:lstStyle>
            <a:lvl1pPr>
              <a:defRPr sz="3527">
                <a:latin typeface="Yu Gothic UI" panose="020B0500000000000000" pitchFamily="50" charset="-128"/>
                <a:ea typeface="Yu Gothic UI" panose="020B0500000000000000" pitchFamily="50" charset="-128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  <a:prstGeom prst="rect">
            <a:avLst/>
          </a:prstGeom>
        </p:spPr>
        <p:txBody>
          <a:bodyPr/>
          <a:lstStyle>
            <a:lvl1pPr>
              <a:defRPr sz="3527">
                <a:latin typeface="Yu Gothic UI" panose="020B0500000000000000" pitchFamily="50" charset="-128"/>
              </a:defRPr>
            </a:lvl1pPr>
            <a:lvl2pPr>
              <a:defRPr sz="3086">
                <a:latin typeface="Yu Gothic UI" panose="020B0500000000000000" pitchFamily="50" charset="-128"/>
              </a:defRPr>
            </a:lvl2pPr>
            <a:lvl3pPr>
              <a:defRPr sz="2646">
                <a:latin typeface="Yu Gothic UI" panose="020B0500000000000000" pitchFamily="50" charset="-128"/>
              </a:defRPr>
            </a:lvl3pPr>
            <a:lvl4pPr>
              <a:defRPr sz="2205">
                <a:latin typeface="Yu Gothic UI" panose="020B0500000000000000" pitchFamily="50" charset="-128"/>
              </a:defRPr>
            </a:lvl4pPr>
            <a:lvl5pPr>
              <a:defRPr sz="2205">
                <a:latin typeface="Yu Gothic UI" panose="020B0500000000000000" pitchFamily="50" charset="-128"/>
              </a:defRPr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764">
                <a:latin typeface="Yu Gothic UI" panose="020B0500000000000000" pitchFamily="50" charset="-128"/>
              </a:defRPr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/>
          <a:lstStyle>
            <a:lvl1pPr>
              <a:defRPr>
                <a:latin typeface="Yu Gothic UI" panose="020B0500000000000000" pitchFamily="50" charset="-128"/>
              </a:defRPr>
            </a:lvl1pPr>
          </a:lstStyle>
          <a:p>
            <a:fld id="{937706E8-12A8-4B48-909C-673145401CAE}" type="datetimeFigureOut">
              <a:rPr kumimoji="1" lang="ja-JP" altLang="en-US" smtClean="0"/>
              <a:pPr/>
              <a:t>2023/2/13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/>
          <a:lstStyle>
            <a:lvl1pPr>
              <a:defRPr>
                <a:latin typeface="Yu Gothic UI" panose="020B0500000000000000" pitchFamily="50" charset="-128"/>
              </a:defRPr>
            </a:lvl1pPr>
          </a:lstStyle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403287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  <a:prstGeom prst="rect">
            <a:avLst/>
          </a:prstGeom>
        </p:spPr>
        <p:txBody>
          <a:bodyPr anchor="b"/>
          <a:lstStyle>
            <a:lvl1pPr>
              <a:defRPr sz="3527">
                <a:latin typeface="Yu Gothic UI" panose="020B0500000000000000" pitchFamily="50" charset="-128"/>
                <a:ea typeface="Yu Gothic UI" panose="020B0500000000000000" pitchFamily="50" charset="-128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527">
                <a:latin typeface="Yu Gothic UI" panose="020B0500000000000000" pitchFamily="50" charset="-128"/>
              </a:defRPr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ja-JP" altLang="en-US" dirty="0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764">
                <a:latin typeface="Yu Gothic UI" panose="020B0500000000000000" pitchFamily="50" charset="-128"/>
              </a:defRPr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/>
          <a:lstStyle>
            <a:lvl1pPr>
              <a:defRPr>
                <a:latin typeface="Yu Gothic UI" panose="020B0500000000000000" pitchFamily="50" charset="-128"/>
              </a:defRPr>
            </a:lvl1pPr>
          </a:lstStyle>
          <a:p>
            <a:fld id="{937706E8-12A8-4B48-909C-673145401CAE}" type="datetimeFigureOut">
              <a:rPr kumimoji="1" lang="ja-JP" altLang="en-US" smtClean="0"/>
              <a:pPr/>
              <a:t>2023/2/13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/>
          <a:lstStyle>
            <a:lvl1pPr>
              <a:defRPr>
                <a:latin typeface="Yu Gothic UI" panose="020B0500000000000000" pitchFamily="50" charset="-128"/>
              </a:defRPr>
            </a:lvl1pPr>
          </a:lstStyle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542365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6FFDB78-ED89-56BE-76EB-7FC42246F531}"/>
              </a:ext>
            </a:extLst>
          </p:cNvPr>
          <p:cNvSpPr/>
          <p:nvPr userDrawn="1"/>
        </p:nvSpPr>
        <p:spPr bwMode="auto">
          <a:xfrm>
            <a:off x="-94" y="7406640"/>
            <a:ext cx="10692000" cy="153035"/>
          </a:xfrm>
          <a:prstGeom prst="rect">
            <a:avLst/>
          </a:prstGeom>
          <a:solidFill>
            <a:srgbClr val="002060"/>
          </a:solidFill>
          <a:ln w="9525" cap="rnd" cmpd="sng">
            <a:noFill/>
            <a:prstDash val="solid"/>
            <a:round/>
            <a:headEnd/>
            <a:tailEnd/>
          </a:ln>
        </p:spPr>
        <p:txBody>
          <a:bodyPr wrap="none"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16EEA289-CE1A-E567-DD7A-8AA5367CB013}"/>
              </a:ext>
            </a:extLst>
          </p:cNvPr>
          <p:cNvSpPr txBox="1"/>
          <p:nvPr userDrawn="1"/>
        </p:nvSpPr>
        <p:spPr>
          <a:xfrm>
            <a:off x="-42063" y="7384871"/>
            <a:ext cx="806631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700" b="1" dirty="0">
                <a:solidFill>
                  <a:schemeClr val="bg1">
                    <a:lumMod val="85000"/>
                  </a:schemeClr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CONFIDENTIAL</a:t>
            </a:r>
            <a:endParaRPr kumimoji="1" lang="ja-JP" altLang="en-US" sz="700" b="1" dirty="0">
              <a:solidFill>
                <a:schemeClr val="bg1">
                  <a:lumMod val="85000"/>
                </a:schemeClr>
              </a:solidFill>
              <a:latin typeface="Yu Gothic UI" panose="020B0500000000000000" pitchFamily="50" charset="-128"/>
              <a:ea typeface="Yu Gothic UI" panose="020B0500000000000000" pitchFamily="50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38BC92DA-AB74-D298-14F4-60184DB3E4D6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7434580" y="228975"/>
            <a:ext cx="2703407" cy="34697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D9319756-71BA-E835-B302-5D3C94EA9E13}"/>
              </a:ext>
            </a:extLst>
          </p:cNvPr>
          <p:cNvGrpSpPr/>
          <p:nvPr userDrawn="1"/>
        </p:nvGrpSpPr>
        <p:grpSpPr>
          <a:xfrm>
            <a:off x="6918960" y="518160"/>
            <a:ext cx="822961" cy="57784"/>
            <a:chOff x="6918960" y="318135"/>
            <a:chExt cx="822961" cy="57784"/>
          </a:xfrm>
        </p:grpSpPr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9B490B2E-75D4-7873-FABB-3BC8B2C71E5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/>
            <a:srcRect l="82329" t="83345" r="1111" b="1"/>
            <a:stretch/>
          </p:blipFill>
          <p:spPr>
            <a:xfrm>
              <a:off x="7294245" y="318135"/>
              <a:ext cx="447676" cy="57784"/>
            </a:xfrm>
            <a:prstGeom prst="rect">
              <a:avLst/>
            </a:prstGeom>
          </p:spPr>
        </p:pic>
        <p:pic>
          <p:nvPicPr>
            <p:cNvPr id="16" name="図 15">
              <a:extLst>
                <a:ext uri="{FF2B5EF4-FFF2-40B4-BE49-F238E27FC236}">
                  <a16:creationId xmlns:a16="http://schemas.microsoft.com/office/drawing/2014/main" id="{90691536-2B14-47A8-8103-90C1271D06B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/>
            <a:srcRect l="82329" t="83345" r="1111" b="1"/>
            <a:stretch/>
          </p:blipFill>
          <p:spPr>
            <a:xfrm>
              <a:off x="6918960" y="318135"/>
              <a:ext cx="447676" cy="57784"/>
            </a:xfrm>
            <a:prstGeom prst="rect">
              <a:avLst/>
            </a:prstGeom>
          </p:spPr>
        </p:pic>
      </p:grp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9F581BEF-0F94-B4D8-D783-BABFC41A2152}"/>
              </a:ext>
            </a:extLst>
          </p:cNvPr>
          <p:cNvGrpSpPr/>
          <p:nvPr userDrawn="1"/>
        </p:nvGrpSpPr>
        <p:grpSpPr>
          <a:xfrm>
            <a:off x="6176010" y="518160"/>
            <a:ext cx="822961" cy="57784"/>
            <a:chOff x="6918960" y="318135"/>
            <a:chExt cx="822961" cy="57784"/>
          </a:xfrm>
        </p:grpSpPr>
        <p:pic>
          <p:nvPicPr>
            <p:cNvPr id="18" name="図 17">
              <a:extLst>
                <a:ext uri="{FF2B5EF4-FFF2-40B4-BE49-F238E27FC236}">
                  <a16:creationId xmlns:a16="http://schemas.microsoft.com/office/drawing/2014/main" id="{6C5124A3-2F80-1973-0732-E05E315C51A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/>
            <a:srcRect l="82329" t="83345" r="1111" b="1"/>
            <a:stretch/>
          </p:blipFill>
          <p:spPr>
            <a:xfrm>
              <a:off x="7294245" y="318135"/>
              <a:ext cx="447676" cy="57784"/>
            </a:xfrm>
            <a:prstGeom prst="rect">
              <a:avLst/>
            </a:prstGeom>
          </p:spPr>
        </p:pic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42512805-AF24-C628-6D75-47D0FF69FF5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/>
            <a:srcRect l="82329" t="83345" r="1111" b="1"/>
            <a:stretch/>
          </p:blipFill>
          <p:spPr>
            <a:xfrm>
              <a:off x="6918960" y="318135"/>
              <a:ext cx="447676" cy="57784"/>
            </a:xfrm>
            <a:prstGeom prst="rect">
              <a:avLst/>
            </a:prstGeom>
          </p:spPr>
        </p:pic>
      </p:grp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524A8D1A-01F7-F562-2728-9B1F9CDBE70C}"/>
              </a:ext>
            </a:extLst>
          </p:cNvPr>
          <p:cNvGrpSpPr/>
          <p:nvPr userDrawn="1"/>
        </p:nvGrpSpPr>
        <p:grpSpPr>
          <a:xfrm>
            <a:off x="5418582" y="518160"/>
            <a:ext cx="822961" cy="57784"/>
            <a:chOff x="6918960" y="318135"/>
            <a:chExt cx="822961" cy="57784"/>
          </a:xfrm>
        </p:grpSpPr>
        <p:pic>
          <p:nvPicPr>
            <p:cNvPr id="21" name="図 20">
              <a:extLst>
                <a:ext uri="{FF2B5EF4-FFF2-40B4-BE49-F238E27FC236}">
                  <a16:creationId xmlns:a16="http://schemas.microsoft.com/office/drawing/2014/main" id="{1CF5C39C-1603-C840-F704-ED722BA458B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/>
            <a:srcRect l="82329" t="83345" r="1111" b="1"/>
            <a:stretch/>
          </p:blipFill>
          <p:spPr>
            <a:xfrm>
              <a:off x="7294245" y="318135"/>
              <a:ext cx="447676" cy="57784"/>
            </a:xfrm>
            <a:prstGeom prst="rect">
              <a:avLst/>
            </a:prstGeom>
          </p:spPr>
        </p:pic>
        <p:pic>
          <p:nvPicPr>
            <p:cNvPr id="22" name="図 21">
              <a:extLst>
                <a:ext uri="{FF2B5EF4-FFF2-40B4-BE49-F238E27FC236}">
                  <a16:creationId xmlns:a16="http://schemas.microsoft.com/office/drawing/2014/main" id="{23F01813-675D-766A-20A8-37D7BFF4CF2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/>
            <a:srcRect l="82329" t="83345" r="1111" b="1"/>
            <a:stretch/>
          </p:blipFill>
          <p:spPr>
            <a:xfrm>
              <a:off x="6918960" y="318135"/>
              <a:ext cx="447676" cy="57784"/>
            </a:xfrm>
            <a:prstGeom prst="rect">
              <a:avLst/>
            </a:prstGeom>
          </p:spPr>
        </p:pic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9956C911-95DE-0789-5A24-C049E670F0BF}"/>
              </a:ext>
            </a:extLst>
          </p:cNvPr>
          <p:cNvGrpSpPr/>
          <p:nvPr userDrawn="1"/>
        </p:nvGrpSpPr>
        <p:grpSpPr>
          <a:xfrm>
            <a:off x="4675632" y="518160"/>
            <a:ext cx="822961" cy="57784"/>
            <a:chOff x="6918960" y="318135"/>
            <a:chExt cx="822961" cy="57784"/>
          </a:xfrm>
        </p:grpSpPr>
        <p:pic>
          <p:nvPicPr>
            <p:cNvPr id="24" name="図 23">
              <a:extLst>
                <a:ext uri="{FF2B5EF4-FFF2-40B4-BE49-F238E27FC236}">
                  <a16:creationId xmlns:a16="http://schemas.microsoft.com/office/drawing/2014/main" id="{EAF470B5-F14B-37DB-80E1-C4174A79CAF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/>
            <a:srcRect l="82329" t="83345" r="1111" b="1"/>
            <a:stretch/>
          </p:blipFill>
          <p:spPr>
            <a:xfrm>
              <a:off x="7294245" y="318135"/>
              <a:ext cx="447676" cy="57784"/>
            </a:xfrm>
            <a:prstGeom prst="rect">
              <a:avLst/>
            </a:prstGeom>
          </p:spPr>
        </p:pic>
        <p:pic>
          <p:nvPicPr>
            <p:cNvPr id="25" name="図 24">
              <a:extLst>
                <a:ext uri="{FF2B5EF4-FFF2-40B4-BE49-F238E27FC236}">
                  <a16:creationId xmlns:a16="http://schemas.microsoft.com/office/drawing/2014/main" id="{F32B381A-1F82-77A5-9BCD-01F3E5ED3FC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/>
            <a:srcRect l="82329" t="83345" r="1111" b="1"/>
            <a:stretch/>
          </p:blipFill>
          <p:spPr>
            <a:xfrm>
              <a:off x="6918960" y="318135"/>
              <a:ext cx="447676" cy="57784"/>
            </a:xfrm>
            <a:prstGeom prst="rect">
              <a:avLst/>
            </a:prstGeom>
          </p:spPr>
        </p:pic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FE6267D4-2773-B7EF-D555-DC0C90243C5F}"/>
              </a:ext>
            </a:extLst>
          </p:cNvPr>
          <p:cNvGrpSpPr/>
          <p:nvPr userDrawn="1"/>
        </p:nvGrpSpPr>
        <p:grpSpPr>
          <a:xfrm>
            <a:off x="3925062" y="518160"/>
            <a:ext cx="822961" cy="57784"/>
            <a:chOff x="6918960" y="318135"/>
            <a:chExt cx="822961" cy="57784"/>
          </a:xfrm>
        </p:grpSpPr>
        <p:pic>
          <p:nvPicPr>
            <p:cNvPr id="27" name="図 26">
              <a:extLst>
                <a:ext uri="{FF2B5EF4-FFF2-40B4-BE49-F238E27FC236}">
                  <a16:creationId xmlns:a16="http://schemas.microsoft.com/office/drawing/2014/main" id="{15B945B6-BB18-324C-403C-403170ED603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/>
            <a:srcRect l="82329" t="83345" r="1111" b="1"/>
            <a:stretch/>
          </p:blipFill>
          <p:spPr>
            <a:xfrm>
              <a:off x="7294245" y="318135"/>
              <a:ext cx="447676" cy="57784"/>
            </a:xfrm>
            <a:prstGeom prst="rect">
              <a:avLst/>
            </a:prstGeom>
          </p:spPr>
        </p:pic>
        <p:pic>
          <p:nvPicPr>
            <p:cNvPr id="28" name="図 27">
              <a:extLst>
                <a:ext uri="{FF2B5EF4-FFF2-40B4-BE49-F238E27FC236}">
                  <a16:creationId xmlns:a16="http://schemas.microsoft.com/office/drawing/2014/main" id="{5C5FA346-9FE4-9C6F-0B07-2735261419B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/>
            <a:srcRect l="82329" t="83345" r="1111" b="1"/>
            <a:stretch/>
          </p:blipFill>
          <p:spPr>
            <a:xfrm>
              <a:off x="6918960" y="318135"/>
              <a:ext cx="447676" cy="57784"/>
            </a:xfrm>
            <a:prstGeom prst="rect">
              <a:avLst/>
            </a:prstGeom>
          </p:spPr>
        </p:pic>
      </p:grp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4F949F88-A8AB-9507-84DB-0DFAF4011CAE}"/>
              </a:ext>
            </a:extLst>
          </p:cNvPr>
          <p:cNvGrpSpPr/>
          <p:nvPr userDrawn="1"/>
        </p:nvGrpSpPr>
        <p:grpSpPr>
          <a:xfrm>
            <a:off x="3182112" y="518160"/>
            <a:ext cx="822961" cy="57784"/>
            <a:chOff x="6918960" y="318135"/>
            <a:chExt cx="822961" cy="57784"/>
          </a:xfrm>
        </p:grpSpPr>
        <p:pic>
          <p:nvPicPr>
            <p:cNvPr id="30" name="図 29">
              <a:extLst>
                <a:ext uri="{FF2B5EF4-FFF2-40B4-BE49-F238E27FC236}">
                  <a16:creationId xmlns:a16="http://schemas.microsoft.com/office/drawing/2014/main" id="{F6BBA9D0-9D8B-4618-BD49-F6DB7AEDB22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/>
            <a:srcRect l="82329" t="83345" r="1111" b="1"/>
            <a:stretch/>
          </p:blipFill>
          <p:spPr>
            <a:xfrm>
              <a:off x="7294245" y="318135"/>
              <a:ext cx="447676" cy="57784"/>
            </a:xfrm>
            <a:prstGeom prst="rect">
              <a:avLst/>
            </a:prstGeom>
          </p:spPr>
        </p:pic>
        <p:pic>
          <p:nvPicPr>
            <p:cNvPr id="31" name="図 30">
              <a:extLst>
                <a:ext uri="{FF2B5EF4-FFF2-40B4-BE49-F238E27FC236}">
                  <a16:creationId xmlns:a16="http://schemas.microsoft.com/office/drawing/2014/main" id="{67510A6A-EA2C-375A-73CA-41B23F1B339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/>
            <a:srcRect l="82329" t="83345" r="1111" b="1"/>
            <a:stretch/>
          </p:blipFill>
          <p:spPr>
            <a:xfrm>
              <a:off x="6918960" y="318135"/>
              <a:ext cx="447676" cy="57784"/>
            </a:xfrm>
            <a:prstGeom prst="rect">
              <a:avLst/>
            </a:prstGeom>
          </p:spPr>
        </p:pic>
      </p:grp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709F32F-9809-6505-8B37-329955B02FD8}"/>
              </a:ext>
            </a:extLst>
          </p:cNvPr>
          <p:cNvGrpSpPr/>
          <p:nvPr userDrawn="1"/>
        </p:nvGrpSpPr>
        <p:grpSpPr>
          <a:xfrm>
            <a:off x="2556510" y="518160"/>
            <a:ext cx="822961" cy="57784"/>
            <a:chOff x="6918960" y="318135"/>
            <a:chExt cx="822961" cy="57784"/>
          </a:xfrm>
        </p:grpSpPr>
        <p:pic>
          <p:nvPicPr>
            <p:cNvPr id="33" name="図 32">
              <a:extLst>
                <a:ext uri="{FF2B5EF4-FFF2-40B4-BE49-F238E27FC236}">
                  <a16:creationId xmlns:a16="http://schemas.microsoft.com/office/drawing/2014/main" id="{7CB12F24-246F-9BA0-914E-BD7A2F9B12E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/>
            <a:srcRect l="82329" t="83345" r="1111" b="1"/>
            <a:stretch/>
          </p:blipFill>
          <p:spPr>
            <a:xfrm>
              <a:off x="7294245" y="318135"/>
              <a:ext cx="447676" cy="57784"/>
            </a:xfrm>
            <a:prstGeom prst="rect">
              <a:avLst/>
            </a:prstGeom>
          </p:spPr>
        </p:pic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CE5DE7CF-442B-7172-6F66-3F75A68053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/>
            <a:srcRect l="82329" t="83345" r="1111" b="1"/>
            <a:stretch/>
          </p:blipFill>
          <p:spPr>
            <a:xfrm>
              <a:off x="6918960" y="318135"/>
              <a:ext cx="447676" cy="57784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A1FFD70C-E668-BF57-CD8D-CC9B01841D6E}"/>
              </a:ext>
            </a:extLst>
          </p:cNvPr>
          <p:cNvGrpSpPr/>
          <p:nvPr userDrawn="1"/>
        </p:nvGrpSpPr>
        <p:grpSpPr>
          <a:xfrm>
            <a:off x="1799082" y="518160"/>
            <a:ext cx="822961" cy="57784"/>
            <a:chOff x="6918960" y="318135"/>
            <a:chExt cx="822961" cy="57784"/>
          </a:xfrm>
        </p:grpSpPr>
        <p:pic>
          <p:nvPicPr>
            <p:cNvPr id="36" name="図 35">
              <a:extLst>
                <a:ext uri="{FF2B5EF4-FFF2-40B4-BE49-F238E27FC236}">
                  <a16:creationId xmlns:a16="http://schemas.microsoft.com/office/drawing/2014/main" id="{8C42FD9E-67D6-6F89-4A7A-33A6686993F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/>
            <a:srcRect l="82329" t="83345" r="1111" b="1"/>
            <a:stretch/>
          </p:blipFill>
          <p:spPr>
            <a:xfrm>
              <a:off x="7294245" y="318135"/>
              <a:ext cx="447676" cy="57784"/>
            </a:xfrm>
            <a:prstGeom prst="rect">
              <a:avLst/>
            </a:prstGeom>
          </p:spPr>
        </p:pic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4247C134-98ED-57AD-C054-525BCA319E3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/>
            <a:srcRect l="82329" t="83345" r="1111" b="1"/>
            <a:stretch/>
          </p:blipFill>
          <p:spPr>
            <a:xfrm>
              <a:off x="6918960" y="318135"/>
              <a:ext cx="447676" cy="57784"/>
            </a:xfrm>
            <a:prstGeom prst="rect">
              <a:avLst/>
            </a:prstGeom>
          </p:spPr>
        </p:pic>
      </p:grp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0FACDDC8-DC5C-DA19-412C-46B07F3637DB}"/>
              </a:ext>
            </a:extLst>
          </p:cNvPr>
          <p:cNvGrpSpPr/>
          <p:nvPr userDrawn="1"/>
        </p:nvGrpSpPr>
        <p:grpSpPr>
          <a:xfrm>
            <a:off x="1056132" y="518160"/>
            <a:ext cx="822961" cy="57784"/>
            <a:chOff x="6918960" y="318135"/>
            <a:chExt cx="822961" cy="57784"/>
          </a:xfrm>
        </p:grpSpPr>
        <p:pic>
          <p:nvPicPr>
            <p:cNvPr id="39" name="図 38">
              <a:extLst>
                <a:ext uri="{FF2B5EF4-FFF2-40B4-BE49-F238E27FC236}">
                  <a16:creationId xmlns:a16="http://schemas.microsoft.com/office/drawing/2014/main" id="{BD018316-EA29-D41E-2269-76741F74772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/>
            <a:srcRect l="82329" t="83345" r="1111" b="1"/>
            <a:stretch/>
          </p:blipFill>
          <p:spPr>
            <a:xfrm>
              <a:off x="7294245" y="318135"/>
              <a:ext cx="447676" cy="57784"/>
            </a:xfrm>
            <a:prstGeom prst="rect">
              <a:avLst/>
            </a:prstGeom>
          </p:spPr>
        </p:pic>
        <p:pic>
          <p:nvPicPr>
            <p:cNvPr id="40" name="図 39">
              <a:extLst>
                <a:ext uri="{FF2B5EF4-FFF2-40B4-BE49-F238E27FC236}">
                  <a16:creationId xmlns:a16="http://schemas.microsoft.com/office/drawing/2014/main" id="{CC305D8C-15B8-4855-9BBE-2CDDC6D8968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/>
            <a:srcRect l="82329" t="83345" r="1111" b="1"/>
            <a:stretch/>
          </p:blipFill>
          <p:spPr>
            <a:xfrm>
              <a:off x="6918960" y="318135"/>
              <a:ext cx="447676" cy="57784"/>
            </a:xfrm>
            <a:prstGeom prst="rect">
              <a:avLst/>
            </a:prstGeom>
          </p:spPr>
        </p:pic>
      </p:grpSp>
      <p:grpSp>
        <p:nvGrpSpPr>
          <p:cNvPr id="41" name="グループ化 40">
            <a:extLst>
              <a:ext uri="{FF2B5EF4-FFF2-40B4-BE49-F238E27FC236}">
                <a16:creationId xmlns:a16="http://schemas.microsoft.com/office/drawing/2014/main" id="{C6B4CB13-EF87-AD54-1B6A-9AB5FBF30AB9}"/>
              </a:ext>
            </a:extLst>
          </p:cNvPr>
          <p:cNvGrpSpPr/>
          <p:nvPr userDrawn="1"/>
        </p:nvGrpSpPr>
        <p:grpSpPr>
          <a:xfrm>
            <a:off x="305562" y="518160"/>
            <a:ext cx="822961" cy="57784"/>
            <a:chOff x="6918960" y="318135"/>
            <a:chExt cx="822961" cy="57784"/>
          </a:xfrm>
        </p:grpSpPr>
        <p:pic>
          <p:nvPicPr>
            <p:cNvPr id="42" name="図 41">
              <a:extLst>
                <a:ext uri="{FF2B5EF4-FFF2-40B4-BE49-F238E27FC236}">
                  <a16:creationId xmlns:a16="http://schemas.microsoft.com/office/drawing/2014/main" id="{1157CD56-0327-74AE-9D30-F1A12E7723A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/>
            <a:srcRect l="82329" t="83345" r="1111" b="1"/>
            <a:stretch/>
          </p:blipFill>
          <p:spPr>
            <a:xfrm>
              <a:off x="7294245" y="318135"/>
              <a:ext cx="447676" cy="57784"/>
            </a:xfrm>
            <a:prstGeom prst="rect">
              <a:avLst/>
            </a:prstGeom>
          </p:spPr>
        </p:pic>
        <p:pic>
          <p:nvPicPr>
            <p:cNvPr id="43" name="図 42">
              <a:extLst>
                <a:ext uri="{FF2B5EF4-FFF2-40B4-BE49-F238E27FC236}">
                  <a16:creationId xmlns:a16="http://schemas.microsoft.com/office/drawing/2014/main" id="{421B15E2-4344-FDBA-F55C-1864908D4F6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/>
            <a:srcRect l="82329" t="83345" r="1111" b="1"/>
            <a:stretch/>
          </p:blipFill>
          <p:spPr>
            <a:xfrm>
              <a:off x="6918960" y="318135"/>
              <a:ext cx="447676" cy="57784"/>
            </a:xfrm>
            <a:prstGeom prst="rect">
              <a:avLst/>
            </a:prstGeom>
          </p:spPr>
        </p:pic>
      </p:grpSp>
      <p:pic>
        <p:nvPicPr>
          <p:cNvPr id="45" name="図 44">
            <a:extLst>
              <a:ext uri="{FF2B5EF4-FFF2-40B4-BE49-F238E27FC236}">
                <a16:creationId xmlns:a16="http://schemas.microsoft.com/office/drawing/2014/main" id="{40A16291-E4BB-6934-02F8-45624341CE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/>
          <a:srcRect l="84626" t="82249" r="1111" b="1"/>
          <a:stretch/>
        </p:blipFill>
        <p:spPr>
          <a:xfrm>
            <a:off x="-1" y="514350"/>
            <a:ext cx="385573" cy="61593"/>
          </a:xfrm>
          <a:prstGeom prst="rect">
            <a:avLst/>
          </a:prstGeom>
        </p:spPr>
      </p:pic>
      <p:grpSp>
        <p:nvGrpSpPr>
          <p:cNvPr id="47" name="グループ化 46">
            <a:extLst>
              <a:ext uri="{FF2B5EF4-FFF2-40B4-BE49-F238E27FC236}">
                <a16:creationId xmlns:a16="http://schemas.microsoft.com/office/drawing/2014/main" id="{C2DF235C-7BC0-46B1-2190-9D3EA90D82BC}"/>
              </a:ext>
            </a:extLst>
          </p:cNvPr>
          <p:cNvGrpSpPr/>
          <p:nvPr userDrawn="1"/>
        </p:nvGrpSpPr>
        <p:grpSpPr>
          <a:xfrm>
            <a:off x="10033254" y="518160"/>
            <a:ext cx="658559" cy="57784"/>
            <a:chOff x="6918960" y="318135"/>
            <a:chExt cx="658559" cy="57784"/>
          </a:xfrm>
        </p:grpSpPr>
        <p:pic>
          <p:nvPicPr>
            <p:cNvPr id="48" name="図 47">
              <a:extLst>
                <a:ext uri="{FF2B5EF4-FFF2-40B4-BE49-F238E27FC236}">
                  <a16:creationId xmlns:a16="http://schemas.microsoft.com/office/drawing/2014/main" id="{127818FB-17A5-347C-F2E9-97632837E00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/>
            <a:srcRect l="82329" t="83345" r="7192" b="183"/>
            <a:stretch/>
          </p:blipFill>
          <p:spPr>
            <a:xfrm>
              <a:off x="7294245" y="318135"/>
              <a:ext cx="283274" cy="57150"/>
            </a:xfrm>
            <a:prstGeom prst="rect">
              <a:avLst/>
            </a:prstGeom>
          </p:spPr>
        </p:pic>
        <p:pic>
          <p:nvPicPr>
            <p:cNvPr id="49" name="図 48">
              <a:extLst>
                <a:ext uri="{FF2B5EF4-FFF2-40B4-BE49-F238E27FC236}">
                  <a16:creationId xmlns:a16="http://schemas.microsoft.com/office/drawing/2014/main" id="{2782C0AD-5767-1477-D8FE-691BC7166F8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/>
            <a:srcRect l="82329" t="83345" r="1111" b="1"/>
            <a:stretch/>
          </p:blipFill>
          <p:spPr>
            <a:xfrm>
              <a:off x="6918960" y="318135"/>
              <a:ext cx="447676" cy="57784"/>
            </a:xfrm>
            <a:prstGeom prst="rect">
              <a:avLst/>
            </a:prstGeom>
          </p:spPr>
        </p:pic>
      </p:grp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EE5CA6B6-9BDF-6E96-AB45-F2B1E4810C5F}"/>
              </a:ext>
            </a:extLst>
          </p:cNvPr>
          <p:cNvSpPr>
            <a:spLocks/>
          </p:cNvSpPr>
          <p:nvPr userDrawn="1"/>
        </p:nvSpPr>
        <p:spPr bwMode="auto">
          <a:xfrm>
            <a:off x="10180613" y="200025"/>
            <a:ext cx="511200" cy="360000"/>
          </a:xfrm>
          <a:prstGeom prst="rect">
            <a:avLst/>
          </a:prstGeom>
          <a:solidFill>
            <a:srgbClr val="002060"/>
          </a:solidFill>
          <a:ln w="9525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kumimoji="1" lang="ja-JP" altLang="en-US" dirty="0">
              <a:latin typeface="Yu Gothic UI" panose="020B0500000000000000" pitchFamily="50" charset="-128"/>
            </a:endParaRPr>
          </a:p>
        </p:txBody>
      </p:sp>
      <p:sp>
        <p:nvSpPr>
          <p:cNvPr id="15" name="Rectangle 97">
            <a:extLst>
              <a:ext uri="{FF2B5EF4-FFF2-40B4-BE49-F238E27FC236}">
                <a16:creationId xmlns:a16="http://schemas.microsoft.com/office/drawing/2014/main" id="{3BDC6B4D-5A6F-42F9-27BD-C2B9C42E84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327209" y="295387"/>
            <a:ext cx="218008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/>
            <a:fld id="{120B940E-5270-4D7F-AA2D-CAB2C1F30557}" type="slidenum">
              <a:rPr lang="en-US" altLang="ja-JP" sz="1100" b="1">
                <a:solidFill>
                  <a:schemeClr val="bg1"/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pPr algn="ctr"/>
              <a:t>‹#›</a:t>
            </a:fld>
            <a:endParaRPr lang="en-US" altLang="ja-JP" sz="1100" b="1" dirty="0">
              <a:solidFill>
                <a:schemeClr val="bg1"/>
              </a:solidFill>
              <a:latin typeface="Yu Gothic UI" panose="020B0500000000000000" pitchFamily="50" charset="-128"/>
              <a:ea typeface="Yu Gothic UI" panose="020B05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64468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kumimoji="1"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kumimoji="1"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1862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noFill/>
        <a:ln w="22225" cap="rnd" cmpd="sng">
          <a:solidFill>
            <a:srgbClr val="FF0000"/>
          </a:solidFill>
          <a:prstDash val="solid"/>
          <a:round/>
          <a:headEnd type="none" w="sm" len="sm"/>
          <a:tailEnd type="arrow" w="sm" len="sm"/>
        </a:ln>
        <a:effectLst>
          <a:glow rad="31750">
            <a:schemeClr val="bg1"/>
          </a:glow>
        </a:effectLst>
      </a:spPr>
      <a:bodyPr rtlCol="0" anchor="ctr"/>
      <a:lstStyle>
        <a:defPPr algn="ctr">
          <a:defRPr kumimoji="1"/>
        </a:defPPr>
      </a:lstStyle>
    </a:spDef>
    <a:lnDef>
      <a:spPr>
        <a:ln w="22225" cap="rnd">
          <a:solidFill>
            <a:srgbClr val="0070C0"/>
          </a:solidFill>
          <a:prstDash val="sysDash"/>
          <a:headEnd type="none" w="med" len="med"/>
          <a:tailEnd type="arrow" w="sm" len="sm"/>
        </a:ln>
        <a:effectLst>
          <a:glow rad="31750">
            <a:schemeClr val="bg1"/>
          </a:glow>
        </a:effectLst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18597</TotalTime>
  <Words>0</Words>
  <PresentationFormat>ユーザー設定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Yu Gothic UI</vt:lpstr>
      <vt:lpstr>游ゴシック</vt:lpstr>
      <vt:lpstr>Arial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Printed>2023-02-10T07:48:52Z</cp:lastPrinted>
  <dcterms:created xsi:type="dcterms:W3CDTF">2021-10-26T13:58:55Z</dcterms:created>
  <dcterms:modified xsi:type="dcterms:W3CDTF">2023-02-13T07:12:22Z</dcterms:modified>
</cp:coreProperties>
</file>